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3" r:id="rId5"/>
    <p:sldId id="261" r:id="rId6"/>
    <p:sldId id="264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3594"/>
  </p:normalViewPr>
  <p:slideViewPr>
    <p:cSldViewPr snapToGrid="0" snapToObjects="1">
      <p:cViewPr>
        <p:scale>
          <a:sx n="81" d="100"/>
          <a:sy n="81" d="100"/>
        </p:scale>
        <p:origin x="10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01961-009D-4942-9EEC-DA65BA5EA7B1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49F6-FCF4-ED4D-8E55-50F5EA84D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mean to x axis!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4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slope</a:t>
            </a:r>
            <a:r>
              <a:rPr lang="en-US" baseline="0" dirty="0" smtClean="0"/>
              <a:t> decreases, the whole plot sort of shifts ‘downwards’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4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slope</a:t>
            </a:r>
            <a:r>
              <a:rPr lang="en-US" baseline="0" dirty="0" smtClean="0"/>
              <a:t> decreases, the whole plot sort of shifts ‘downwards’, being more conservative with large slope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slope</a:t>
            </a:r>
            <a:r>
              <a:rPr lang="en-US" baseline="0" dirty="0" smtClean="0"/>
              <a:t> decreases, the whole plot sort of shifts ‘downwards’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slope</a:t>
            </a:r>
            <a:r>
              <a:rPr lang="en-US" baseline="0" dirty="0" smtClean="0"/>
              <a:t> decreases, the whole plot sort of shifts ‘downwards’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slope</a:t>
            </a:r>
            <a:r>
              <a:rPr lang="en-US" baseline="0" dirty="0" smtClean="0"/>
              <a:t> decreases, the whole plot sort of shifts ‘downwards’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949F6-FCF4-ED4D-8E55-50F5EA84D3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5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1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8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4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3394-25D0-A540-ABDE-0117940F64A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2330-6AA1-514C-A9A7-8884A715C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998" y="229659"/>
            <a:ext cx="5562600" cy="1325563"/>
          </a:xfrm>
        </p:spPr>
        <p:txBody>
          <a:bodyPr/>
          <a:lstStyle/>
          <a:p>
            <a:r>
              <a:rPr lang="en-US" dirty="0" smtClean="0"/>
              <a:t>How to read </a:t>
            </a:r>
            <a:r>
              <a:rPr lang="en-US" smtClean="0"/>
              <a:t>the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97" y="3307293"/>
            <a:ext cx="6751403" cy="3281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125" y="1254655"/>
            <a:ext cx="4791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X axis is always variance in observed effect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 axis is always variance in observed slope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Color denotes the observed alpha at each point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 color axis is always the same for </a:t>
            </a:r>
            <a:r>
              <a:rPr lang="en-US" i="1" dirty="0" smtClean="0"/>
              <a:t>all</a:t>
            </a:r>
            <a:r>
              <a:rPr lang="en-US" dirty="0" smtClean="0"/>
              <a:t> plots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Different plots for different techniques, slope means, and correlations between slope and effect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White lines denote the alpha = 0.045, or alpha = 0.055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To help identify areas that are ‘safe’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Effect means are</a:t>
            </a:r>
            <a:r>
              <a:rPr lang="en-US" i="1" dirty="0" smtClean="0"/>
              <a:t> always </a:t>
            </a:r>
            <a:r>
              <a:rPr lang="en-US" dirty="0" smtClean="0"/>
              <a:t>0.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1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Index method – When we have a large correlation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805"/>
          <a:stretch/>
        </p:blipFill>
        <p:spPr>
          <a:xfrm>
            <a:off x="6833568" y="4152356"/>
            <a:ext cx="4418252" cy="2462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1206" y="3844639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Smaller slope than usually observed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1774" y="3844639"/>
            <a:ext cx="39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 slope than usually observed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81" y="1555143"/>
            <a:ext cx="4872038" cy="23679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31780" y="1325871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commonly observed slope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862894" y="2736983"/>
            <a:ext cx="13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alpha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12577"/>
          <a:stretch/>
        </p:blipFill>
        <p:spPr>
          <a:xfrm>
            <a:off x="737568" y="4213971"/>
            <a:ext cx="4542077" cy="25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82" y="1405009"/>
            <a:ext cx="5198534" cy="2526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Taylor method – When we have a large correlation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351206" y="3844639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Smaller slope than usually observed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1774" y="3844639"/>
            <a:ext cx="39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 slope than usually observed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48713" y="1156540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commonly observed slope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896760" y="2635384"/>
            <a:ext cx="13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alpha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2722"/>
          <a:stretch/>
        </p:blipFill>
        <p:spPr>
          <a:xfrm>
            <a:off x="6844606" y="4213971"/>
            <a:ext cx="4534594" cy="2525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2855"/>
          <a:stretch/>
        </p:blipFill>
        <p:spPr>
          <a:xfrm>
            <a:off x="741512" y="4208123"/>
            <a:ext cx="4538133" cy="25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Index method – When we have no correlation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532438" y="3876534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Smaller slope than usually observed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1774" y="3844639"/>
            <a:ext cx="39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 slope than usually observed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862894" y="2736983"/>
            <a:ext cx="13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alpha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2193"/>
          <a:stretch/>
        </p:blipFill>
        <p:spPr>
          <a:xfrm>
            <a:off x="6752846" y="4199315"/>
            <a:ext cx="4600954" cy="2465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2327"/>
          <a:stretch/>
        </p:blipFill>
        <p:spPr>
          <a:xfrm>
            <a:off x="1087432" y="4213971"/>
            <a:ext cx="4455986" cy="247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7" y="1597637"/>
            <a:ext cx="4870994" cy="23674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31780" y="1325871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commonly observed slope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78" y="1345515"/>
            <a:ext cx="5207572" cy="2531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Taylor method – When we have no correlation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532438" y="3876534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Smaller slope than usually observed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1774" y="3844639"/>
            <a:ext cx="39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Larger slope than usually observed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913693" y="2736983"/>
            <a:ext cx="13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alpha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216445" y="1122674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commonly observed slope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2419"/>
          <a:stretch/>
        </p:blipFill>
        <p:spPr>
          <a:xfrm>
            <a:off x="6713687" y="4210683"/>
            <a:ext cx="4538133" cy="2518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3396"/>
          <a:stretch/>
        </p:blipFill>
        <p:spPr>
          <a:xfrm>
            <a:off x="1010271" y="4210683"/>
            <a:ext cx="4509996" cy="25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57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Zero Variance method – Regardless of correlation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7586181" y="3053069"/>
            <a:ext cx="39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commonly observed slope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53" y="3694136"/>
            <a:ext cx="5672667" cy="2757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11140443" y="4934171"/>
            <a:ext cx="13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 alpha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534" y="1879599"/>
            <a:ext cx="5503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Stays within acceptable bounds (0.045-0.055) in all conditions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When varying slope mean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When varying correlation</a:t>
            </a:r>
          </a:p>
        </p:txBody>
      </p:sp>
    </p:spTree>
    <p:extLst>
      <p:ext uri="{BB962C8B-B14F-4D97-AF65-F5344CB8AC3E}">
        <p14:creationId xmlns:p14="http://schemas.microsoft.com/office/powerpoint/2010/main" val="9311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correlation increases, the Index and Taylor methods become less conservative, and can even become liberal under some circumstances</a:t>
            </a:r>
          </a:p>
          <a:p>
            <a:pPr lvl="1"/>
            <a:r>
              <a:rPr lang="en-US" dirty="0" smtClean="0"/>
              <a:t>Zero Variance remains unaffected.</a:t>
            </a:r>
          </a:p>
          <a:p>
            <a:r>
              <a:rPr lang="en-US" dirty="0" smtClean="0"/>
              <a:t>Population Slope mean has a strong impact on actual alpha  - the smaller the slope mean, the more conservative the test.</a:t>
            </a:r>
          </a:p>
          <a:p>
            <a:pPr lvl="1"/>
            <a:r>
              <a:rPr lang="en-US" dirty="0" smtClean="0"/>
              <a:t>Zero Variance remains unaffected</a:t>
            </a:r>
          </a:p>
          <a:p>
            <a:r>
              <a:rPr lang="en-US" dirty="0" smtClean="0"/>
              <a:t>Slope variance also has a strong impact on actual alpha - larger variance = more conservative within reasonable range</a:t>
            </a:r>
          </a:p>
          <a:p>
            <a:pPr lvl="1"/>
            <a:r>
              <a:rPr lang="en-US" dirty="0" smtClean="0"/>
              <a:t>Zero Variance remains unaffected.</a:t>
            </a:r>
          </a:p>
          <a:p>
            <a:r>
              <a:rPr lang="en-US" dirty="0" smtClean="0"/>
              <a:t>Effect variance has minimal impact on actual alpha, if any.</a:t>
            </a:r>
          </a:p>
        </p:txBody>
      </p:sp>
    </p:spTree>
    <p:extLst>
      <p:ext uri="{BB962C8B-B14F-4D97-AF65-F5344CB8AC3E}">
        <p14:creationId xmlns:p14="http://schemas.microsoft.com/office/powerpoint/2010/main" val="413786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383</Words>
  <Application>Microsoft Macintosh PowerPoint</Application>
  <PresentationFormat>Widescreen</PresentationFormat>
  <Paragraphs>55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How to read the plots</vt:lpstr>
      <vt:lpstr>Index method – When we have a large correlation</vt:lpstr>
      <vt:lpstr>Taylor method – When we have a large correlation</vt:lpstr>
      <vt:lpstr>Index method – When we have no correlation</vt:lpstr>
      <vt:lpstr>Taylor method – When we have no correlation</vt:lpstr>
      <vt:lpstr>Zero Variance method – Regardless of correlation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Laflamme</dc:creator>
  <cp:lastModifiedBy>Patrick Laflamme</cp:lastModifiedBy>
  <cp:revision>8</cp:revision>
  <dcterms:created xsi:type="dcterms:W3CDTF">2016-09-19T18:29:42Z</dcterms:created>
  <dcterms:modified xsi:type="dcterms:W3CDTF">2016-10-06T19:18:20Z</dcterms:modified>
</cp:coreProperties>
</file>